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10" r:id="rId10"/>
    <p:sldId id="300" r:id="rId11"/>
    <p:sldId id="308" r:id="rId12"/>
    <p:sldId id="309" r:id="rId13"/>
    <p:sldId id="301" r:id="rId14"/>
    <p:sldId id="306" r:id="rId15"/>
    <p:sldId id="307" r:id="rId16"/>
    <p:sldId id="305" r:id="rId17"/>
    <p:sldId id="302" r:id="rId18"/>
    <p:sldId id="303" r:id="rId19"/>
    <p:sldId id="304" r:id="rId20"/>
    <p:sldId id="311" r:id="rId21"/>
    <p:sldId id="312" r:id="rId22"/>
    <p:sldId id="313" r:id="rId23"/>
    <p:sldId id="295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-101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full leg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7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sp>
          <p:nvSpPr>
            <p:cNvPr id="5" name="Rectangle 4"/>
            <p:cNvSpPr/>
            <p:nvPr/>
          </p:nvSpPr>
          <p:spPr>
            <a:xfrm>
              <a:off x="158262" y="2839915"/>
              <a:ext cx="11904784" cy="2831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" y="2948917"/>
              <a:ext cx="11601656" cy="2563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</a:t>
            </a:r>
            <a:r>
              <a:rPr lang="en-US" smtClean="0"/>
              <a:t>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pic>
        <p:nvPicPr>
          <p:cNvPr id="4" name="Content Placeholder 3" descr="D:\MyDocs\Documents\Classes\AgileRoboticControls\Research\Pneumatic Circuits\Sample Circui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39" y="1966822"/>
            <a:ext cx="8471140" cy="422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624</TotalTime>
  <Words>597</Words>
  <Application>Microsoft Office PowerPoint</Application>
  <PresentationFormat>Custom</PresentationFormat>
  <Paragraphs>119</Paragraphs>
  <Slides>24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Pneumatic Construction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Questions?</vt:lpstr>
    </vt:vector>
  </TitlesOfParts>
  <Company>MSOE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Administrator</cp:lastModifiedBy>
  <cp:revision>46</cp:revision>
  <dcterms:created xsi:type="dcterms:W3CDTF">2014-12-18T23:47:34Z</dcterms:created>
  <dcterms:modified xsi:type="dcterms:W3CDTF">2015-04-29T22:11:03Z</dcterms:modified>
</cp:coreProperties>
</file>